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5" d="100"/>
          <a:sy n="125" d="100"/>
        </p:scale>
        <p:origin x="76" y="1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b00b8689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8b00b8689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Description:</a:t>
            </a:r>
            <a:endParaRPr b="1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Join me as I share my exhilarating journey from the traditional banking world to founding and leading a cutting-edge fintech startup. In this session, I will delve into the challenges and triumphs of navigating the financial sector, breaking through the glass ceiling, and transitioning to the innovative world of fintech.</a:t>
            </a:r>
            <a:endParaRPr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Discover how I balance the demanding roles of a CEO, a dedicated mother, and a caretaker, all while prioritizing self-care. I will offer insights into the skills and strategies that have helped me wear multiple hats successfully, including time management, resilience, and the importance of a supportive network.</a:t>
            </a:r>
            <a:endParaRPr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222222"/>
                </a:solidFill>
              </a:rPr>
              <a:t>Whether you're looking to climb the corporate ladder, pivot to a new career, or find harmony between your professional and personal lives, this talk will provide you with inspiration and practical advice. Let's explore how to thrive in a high-stakes industry without sacrificing your well-being and personal fulfillment.</a:t>
            </a:r>
            <a:endParaRPr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8b1b100386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28b1b100386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8b1b100386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8b1b100386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8b1b10038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8b1b10038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8b1b10038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8b1b10038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166</Words>
  <Application>Microsoft Office PowerPoint</Application>
  <PresentationFormat>On-screen Show (16:9)</PresentationFormat>
  <Paragraphs>4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Glenn Younger</dc:creator>
  <cp:lastModifiedBy>Glenn Younger</cp:lastModifiedBy>
  <cp:revision>1</cp:revision>
  <dcterms:modified xsi:type="dcterms:W3CDTF">2024-09-24T20:20:51Z</dcterms:modified>
</cp:coreProperties>
</file>